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Arial</vt:lpstr>
      <vt:lpstr>宋体</vt:lpstr>
      <vt:lpstr>Wingdings</vt:lpstr>
      <vt:lpstr>微软雅黑</vt:lpstr>
      <vt:lpstr>Arial Unicode MS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潘嘉文 KelvinPoon</cp:lastModifiedBy>
  <cp:revision>3</cp:revision>
  <dcterms:created xsi:type="dcterms:W3CDTF">2019-09-23T08:10:00Z</dcterms:created>
  <dcterms:modified xsi:type="dcterms:W3CDTF">2019-09-23T08:50:42Z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2052-11.1.0.9098</vt:lpwstr>
  </property>
</Properties>
</file>